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61" r:id="rId7"/>
    <p:sldId id="264" r:id="rId8"/>
    <p:sldId id="260" r:id="rId9"/>
    <p:sldId id="265" r:id="rId10"/>
    <p:sldId id="259" r:id="rId11"/>
    <p:sldId id="266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E9EC"/>
    <a:srgbClr val="FCFDFD"/>
    <a:srgbClr val="F6FAFC"/>
    <a:srgbClr val="C6E4EE"/>
    <a:srgbClr val="BCD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3" d="100"/>
          <a:sy n="73" d="100"/>
        </p:scale>
        <p:origin x="54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97CEF-CB8F-4EC7-9637-60EDD26C8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ADF853A-FFC9-4C61-A5B3-CD4AA84CA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34C8698-5086-4AF4-AF88-D2C1874FB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DEED9E9-11B6-42CE-98C8-B4EF64CF5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96FF727-2930-4AA8-88FB-E5C6FD757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05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CFA50-2D30-4B28-8C73-4655EAE4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AF55D347-9142-4097-BDF6-3B391DD436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D62B4EE0-A493-4E84-93BC-9D1BF9524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9AF2452-D4CC-442D-AD44-841AEDB1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8F2DB85-C0A6-4FBE-B7DC-099E2520C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135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82C9BE0-52CB-4D7E-BED6-6608604DAE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C51BF4D-5616-48C3-BB10-682A679AA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6E4B05A-F16F-42AF-847E-65D8544F1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61840D5-A18A-440F-BF26-C94CC3313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7D93E0C-270F-4869-B1CD-35A32F611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847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D2D2F-E61F-49CD-AA34-973C226A3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521D72E-849D-48AA-BA4B-CE4FF571E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6FA8594-77D3-4D7D-BA54-C88E5725A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01F1C62-AA87-4C2A-A811-6A6F83AA6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DFE8CBF-B4BD-4EE3-B1F9-09915B9F2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74178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D10ABC-3486-49A1-8044-9EAC47F4F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122D7CE-530B-4755-AF31-C06177DC1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B077D41-49B1-447D-BB6C-3442A9BA2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A1B1F60-2CD6-4B4F-9A63-F87BE3011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E20B2C02-15EB-410D-8F2C-E45263FA7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00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1D05F4-2E90-4F88-9051-5096BD08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DE7E7C-D849-478D-9D9C-E33A2363BB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EA083FD-CFF6-435A-A6AA-5D38743F52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3639BA4-4B3B-44F5-9A89-64F22E495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1D6B273-8BCE-42EF-B110-AE21CB2AA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4534ECE-7A05-439A-BBFC-BF46483C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8544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E85697-DE7C-4CE4-824A-0421A284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D11369B-CF81-47A1-B627-652C69AD29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EDA2DC13-E6BA-4E24-A958-E24A38FF6C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DD179569-A37D-4D6B-81C6-3A86BF299B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B84A6ACB-76E0-424F-997D-888373EBB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FDFD6DD-34AA-4D3C-B79F-32C97AFB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54899087-E405-4D54-BFAE-58AC3E7C3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08EC14BC-1B1E-4AFB-934E-7CCB1C19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53529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599D92-CBC5-4732-8A0E-FC72E66E1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E48C62B-2800-40BD-91ED-2777172EE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26319CF-3745-4B94-842B-FE1B8FFC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5AB0188-89B1-462E-AA51-8C9EF2266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01815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192CD7A-0F95-4967-9310-E5FDB0946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F3B9B54-0526-4999-9B4B-C6BDF09C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D6A0B9A-EB37-4EC5-828A-7555C52F1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4889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22F89-660F-4947-A7A2-A06835E2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BAC2232-4FCB-410A-B033-783FA018E0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5EFDF9B-F34D-46CC-A5B2-30B2D5A7E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E56768E-F20D-4742-A9DF-06DFFB9E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2C89DDB-0B3C-4B10-BFA2-A8021A3B0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36CE68B-B12F-4888-8F5B-65474557C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8760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A32D4B-E536-4464-9F1B-65D19BB6C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7A2A7FAF-4789-4BA5-B739-7519D2C6B9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AA420F5-B54A-4F64-9F72-005E68D821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F72007F-7A5B-4854-85A6-0928F2CAE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091F2BC1-BCD4-42C0-93DD-408484EDC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EA6E9CF-A78A-43A7-9890-3E92810B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6945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810B5ED-80F8-4239-9A0F-6F689DBF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551D70A-339C-40C4-B750-FBB60D5DF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C716D45-074D-4BD3-A92E-2E5E170B9C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2EB5-9B87-4BAE-BE0C-AC1C9EAF0FE1}" type="datetimeFigureOut">
              <a:rPr lang="pt-PT" smtClean="0"/>
              <a:t>03/02/2020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2F12AF8-D9D0-408A-B042-C56AB5C2C5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81C3DAB-838E-4E5F-825F-715CA3D1B0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AE457E-F86A-4BF8-AE9E-7F92770CC9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3465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3FFF31D2-FDE6-4E36-A5D5-9ADA2D62DAB2}"/>
              </a:ext>
            </a:extLst>
          </p:cNvPr>
          <p:cNvCxnSpPr>
            <a:cxnSpLocks/>
          </p:cNvCxnSpPr>
          <p:nvPr/>
        </p:nvCxnSpPr>
        <p:spPr>
          <a:xfrm>
            <a:off x="0" y="91371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C4BC879B-5A51-4D3A-B5C1-CF472F47CDF3}"/>
              </a:ext>
            </a:extLst>
          </p:cNvPr>
          <p:cNvCxnSpPr>
            <a:cxnSpLocks/>
          </p:cNvCxnSpPr>
          <p:nvPr/>
        </p:nvCxnSpPr>
        <p:spPr>
          <a:xfrm>
            <a:off x="0" y="6766629"/>
            <a:ext cx="121920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434597ED-6D01-49DB-A21B-053D7D5DA113}"/>
              </a:ext>
            </a:extLst>
          </p:cNvPr>
          <p:cNvSpPr/>
          <p:nvPr/>
        </p:nvSpPr>
        <p:spPr>
          <a:xfrm>
            <a:off x="351709" y="-13252"/>
            <a:ext cx="6103846" cy="6871252"/>
          </a:xfrm>
          <a:prstGeom prst="parallelogram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FC03AC-4F4F-4F08-AEA5-917C35F59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0399" y="1041400"/>
            <a:ext cx="4572000" cy="2387600"/>
          </a:xfrm>
        </p:spPr>
        <p:txBody>
          <a:bodyPr>
            <a:normAutofit/>
          </a:bodyPr>
          <a:lstStyle/>
          <a:p>
            <a:pPr algn="l"/>
            <a:r>
              <a:rPr lang="pt-PT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SOPA DE LETRAS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755E92-1C28-412E-8673-3059B05E277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9493">
            <a:off x="884696" y="857055"/>
            <a:ext cx="5037874" cy="5037874"/>
          </a:xfrm>
          <a:prstGeom prst="rect">
            <a:avLst/>
          </a:prstGeom>
          <a:effectLst>
            <a:outerShdw blurRad="63500" dist="50800" dir="3540000" algn="ctr" rotWithShape="0">
              <a:schemeClr val="tx1">
                <a:lumMod val="85000"/>
                <a:lumOff val="15000"/>
                <a:alpha val="24000"/>
              </a:schemeClr>
            </a:outerShdw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CE845C4-E5CC-437F-B3EF-8ABEA84633C8}"/>
              </a:ext>
            </a:extLst>
          </p:cNvPr>
          <p:cNvSpPr txBox="1"/>
          <p:nvPr/>
        </p:nvSpPr>
        <p:spPr>
          <a:xfrm>
            <a:off x="7066721" y="3663904"/>
            <a:ext cx="2660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Plataformas Móveis 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AA1E6709-E895-41F7-83FF-FD8896592FB8}"/>
              </a:ext>
            </a:extLst>
          </p:cNvPr>
          <p:cNvCxnSpPr>
            <a:cxnSpLocks/>
          </p:cNvCxnSpPr>
          <p:nvPr/>
        </p:nvCxnSpPr>
        <p:spPr>
          <a:xfrm>
            <a:off x="7149546" y="3482008"/>
            <a:ext cx="4432853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BCB8101-F7B3-4AAD-A492-DD9C19596507}"/>
              </a:ext>
            </a:extLst>
          </p:cNvPr>
          <p:cNvSpPr txBox="1"/>
          <p:nvPr/>
        </p:nvSpPr>
        <p:spPr>
          <a:xfrm>
            <a:off x="7079972" y="4087184"/>
            <a:ext cx="4432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Cabral | Luís Silva | Pedro Amorim </a:t>
            </a:r>
          </a:p>
        </p:txBody>
      </p:sp>
    </p:spTree>
    <p:extLst>
      <p:ext uri="{BB962C8B-B14F-4D97-AF65-F5344CB8AC3E}">
        <p14:creationId xmlns:p14="http://schemas.microsoft.com/office/powerpoint/2010/main" val="3393454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4E6B98D-E4AB-41C6-91AF-402E8F3CAB0B}"/>
              </a:ext>
            </a:extLst>
          </p:cNvPr>
          <p:cNvSpPr txBox="1">
            <a:spLocks/>
          </p:cNvSpPr>
          <p:nvPr/>
        </p:nvSpPr>
        <p:spPr>
          <a:xfrm>
            <a:off x="1043101" y="276621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FAVORITOS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1897F73-6466-4019-892B-D639163AC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52" y="297511"/>
            <a:ext cx="6560489" cy="6560489"/>
          </a:xfrm>
          <a:prstGeom prst="rect">
            <a:avLst/>
          </a:prstGeom>
        </p:spPr>
      </p:pic>
      <p:pic>
        <p:nvPicPr>
          <p:cNvPr id="10" name="Imagem 9" descr="Uma imagem com monitor, telefone, sentado, telemóvel&#10;&#10;Descrição gerada automaticamente">
            <a:extLst>
              <a:ext uri="{FF2B5EF4-FFF2-40B4-BE49-F238E27FC236}">
                <a16:creationId xmlns:a16="http://schemas.microsoft.com/office/drawing/2014/main" id="{3BEB67D4-1D59-4B13-9635-676C38F74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49" y="297509"/>
            <a:ext cx="6404106" cy="640410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510BC833-4334-4F44-A86E-017D2302D300}"/>
              </a:ext>
            </a:extLst>
          </p:cNvPr>
          <p:cNvSpPr/>
          <p:nvPr/>
        </p:nvSpPr>
        <p:spPr>
          <a:xfrm>
            <a:off x="0" y="510209"/>
            <a:ext cx="711795" cy="583758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3" name="Conexão reta 12">
            <a:extLst>
              <a:ext uri="{FF2B5EF4-FFF2-40B4-BE49-F238E27FC236}">
                <a16:creationId xmlns:a16="http://schemas.microsoft.com/office/drawing/2014/main" id="{96BC9A35-3995-419E-A0B9-E47D6F4D79BC}"/>
              </a:ext>
            </a:extLst>
          </p:cNvPr>
          <p:cNvCxnSpPr>
            <a:cxnSpLocks/>
          </p:cNvCxnSpPr>
          <p:nvPr/>
        </p:nvCxnSpPr>
        <p:spPr>
          <a:xfrm>
            <a:off x="711795" y="510337"/>
            <a:ext cx="0" cy="5837581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7711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DD52B478-F180-4A9F-B850-8314235AC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8" y="124275"/>
            <a:ext cx="6367516" cy="488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4131D3E8-6DDF-4FE6-A7C6-12263ADB2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9" y="5149766"/>
            <a:ext cx="6367515" cy="158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48059D97-77C1-4B7C-A127-D39A267CE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58" y="124275"/>
            <a:ext cx="5333154" cy="151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822D79F0-593F-4059-B5DD-45626F0C1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58" y="452070"/>
            <a:ext cx="5340283" cy="186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F3A7B2D3-0F37-4BCD-B37C-126BE8CB7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9258" y="2497669"/>
            <a:ext cx="5333154" cy="13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62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0A46FFAE-F3B3-4993-A492-B7F367964D76}"/>
              </a:ext>
            </a:extLst>
          </p:cNvPr>
          <p:cNvSpPr/>
          <p:nvPr/>
        </p:nvSpPr>
        <p:spPr>
          <a:xfrm>
            <a:off x="-15840" y="0"/>
            <a:ext cx="466413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C880ED-208B-4C4E-97FB-BB5134EA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802" y="1976452"/>
            <a:ext cx="10515600" cy="1325563"/>
          </a:xfrm>
        </p:spPr>
        <p:txBody>
          <a:bodyPr>
            <a:noAutofit/>
          </a:bodyPr>
          <a:lstStyle/>
          <a:p>
            <a:r>
              <a:rPr lang="pt-PT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PÁGINA </a:t>
            </a:r>
            <a:br>
              <a:rPr lang="pt-PT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</a:br>
            <a:r>
              <a:rPr lang="pt-PT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INICIAL</a:t>
            </a:r>
          </a:p>
        </p:txBody>
      </p:sp>
      <p:pic>
        <p:nvPicPr>
          <p:cNvPr id="5" name="Imagem 4" descr="Uma imagem com eletrónica, monitor, sentado, preto&#10;&#10;Descrição gerada automaticamente">
            <a:extLst>
              <a:ext uri="{FF2B5EF4-FFF2-40B4-BE49-F238E27FC236}">
                <a16:creationId xmlns:a16="http://schemas.microsoft.com/office/drawing/2014/main" id="{40149CFE-A99B-4403-A554-B8C139387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52" y="297511"/>
            <a:ext cx="6560489" cy="6560489"/>
          </a:xfrm>
          <a:prstGeom prst="rect">
            <a:avLst/>
          </a:prstGeom>
        </p:spPr>
      </p:pic>
      <p:pic>
        <p:nvPicPr>
          <p:cNvPr id="7" name="Imagem 6" descr="Uma imagem com monitor, telefone, ecrã, sentado&#10;&#10;Descrição gerada automaticamente">
            <a:extLst>
              <a:ext uri="{FF2B5EF4-FFF2-40B4-BE49-F238E27FC236}">
                <a16:creationId xmlns:a16="http://schemas.microsoft.com/office/drawing/2014/main" id="{8F7405AE-D55D-4BCA-AA65-A94D6CFF5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49" y="297511"/>
            <a:ext cx="6404106" cy="640410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48BA354-FC68-47DA-B661-964F1DF8FB57}"/>
              </a:ext>
            </a:extLst>
          </p:cNvPr>
          <p:cNvSpPr txBox="1"/>
          <p:nvPr/>
        </p:nvSpPr>
        <p:spPr>
          <a:xfrm>
            <a:off x="1458562" y="4032319"/>
            <a:ext cx="2616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Musixmatch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Native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FCF59FA9-02A2-4A01-8956-19BC5A28C7AD}"/>
              </a:ext>
            </a:extLst>
          </p:cNvPr>
          <p:cNvCxnSpPr>
            <a:cxnSpLocks/>
          </p:cNvCxnSpPr>
          <p:nvPr/>
        </p:nvCxnSpPr>
        <p:spPr>
          <a:xfrm flipH="1">
            <a:off x="442020" y="-13252"/>
            <a:ext cx="1" cy="68580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28EEE039-1B96-4C36-8095-D71BA4863CAA}"/>
              </a:ext>
            </a:extLst>
          </p:cNvPr>
          <p:cNvCxnSpPr>
            <a:cxnSpLocks/>
          </p:cNvCxnSpPr>
          <p:nvPr/>
        </p:nvCxnSpPr>
        <p:spPr>
          <a:xfrm flipH="1">
            <a:off x="1818535" y="3654851"/>
            <a:ext cx="1852724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196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m relógio, preto, ecrã, monitor&#10;&#10;Descrição gerada automaticamente">
            <a:extLst>
              <a:ext uri="{FF2B5EF4-FFF2-40B4-BE49-F238E27FC236}">
                <a16:creationId xmlns:a16="http://schemas.microsoft.com/office/drawing/2014/main" id="{309F4AAF-433C-4A9B-B27A-7C3EFCBB2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5" y="161924"/>
            <a:ext cx="4762837" cy="1067714"/>
          </a:xfrm>
          <a:prstGeom prst="rect">
            <a:avLst/>
          </a:prstGeom>
        </p:spPr>
      </p:pic>
      <p:pic>
        <p:nvPicPr>
          <p:cNvPr id="6" name="Imagem 5" descr="Uma imagem com interior, captura de ecrã, gato, sentado&#10;&#10;Descrição gerada automaticamente">
            <a:extLst>
              <a:ext uri="{FF2B5EF4-FFF2-40B4-BE49-F238E27FC236}">
                <a16:creationId xmlns:a16="http://schemas.microsoft.com/office/drawing/2014/main" id="{3BE38607-F306-4100-B735-486F1B464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5" y="1405413"/>
            <a:ext cx="10657201" cy="1568458"/>
          </a:xfrm>
          <a:prstGeom prst="rect">
            <a:avLst/>
          </a:prstGeom>
        </p:spPr>
      </p:pic>
      <p:pic>
        <p:nvPicPr>
          <p:cNvPr id="8" name="Imagem 7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7A76C0A6-CFD7-4366-8233-382EBC6E5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25" y="3149646"/>
            <a:ext cx="4963432" cy="354642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4E7197F-58A4-48DA-8745-431386035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32" y="3545342"/>
            <a:ext cx="6584643" cy="33878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25ACA02-E4D5-47C7-9120-1AAC217DA0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231" y="4103671"/>
            <a:ext cx="6584643" cy="1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2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93FF0D7-86C3-4C57-9DC6-D61734155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52" y="297510"/>
            <a:ext cx="6560489" cy="656048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255A198-5DEF-4937-A05F-42B3DCC1AEAC}"/>
              </a:ext>
            </a:extLst>
          </p:cNvPr>
          <p:cNvSpPr txBox="1">
            <a:spLocks/>
          </p:cNvSpPr>
          <p:nvPr/>
        </p:nvSpPr>
        <p:spPr>
          <a:xfrm>
            <a:off x="105635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GÉNEROS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27C2634-8A04-4316-AC63-69BD1E193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49" y="319430"/>
            <a:ext cx="6404106" cy="6404106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0B32FBD3-FDC1-47B9-B29A-E5CDFF66A155}"/>
              </a:ext>
            </a:extLst>
          </p:cNvPr>
          <p:cNvSpPr/>
          <p:nvPr/>
        </p:nvSpPr>
        <p:spPr>
          <a:xfrm>
            <a:off x="-5737" y="1995280"/>
            <a:ext cx="466413" cy="284093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479F8918-2B50-4929-AE37-360EB74229AB}"/>
              </a:ext>
            </a:extLst>
          </p:cNvPr>
          <p:cNvCxnSpPr>
            <a:cxnSpLocks/>
          </p:cNvCxnSpPr>
          <p:nvPr/>
        </p:nvCxnSpPr>
        <p:spPr>
          <a:xfrm flipH="1">
            <a:off x="455272" y="-13252"/>
            <a:ext cx="1" cy="68580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92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C3BC2A-379C-4743-AA59-D519BD4A5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56" y="483705"/>
            <a:ext cx="11517682" cy="1048115"/>
          </a:xfrm>
          <a:prstGeom prst="rect">
            <a:avLst/>
          </a:prstGeom>
        </p:spPr>
      </p:pic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6924D401-A382-40EE-9C90-C47994099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56" y="1903805"/>
            <a:ext cx="5188792" cy="44704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B3FAC3C-8B0D-4667-BA20-D70B63A3A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17" y="1903805"/>
            <a:ext cx="6209621" cy="35356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534C63C-1F09-4EB8-B2B1-3ADBD2C104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917" y="2465750"/>
            <a:ext cx="6209621" cy="17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86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Uma imagem com captura de ecrã, monitor, telefone, sentado&#10;&#10;Descrição gerada automaticamente">
            <a:extLst>
              <a:ext uri="{FF2B5EF4-FFF2-40B4-BE49-F238E27FC236}">
                <a16:creationId xmlns:a16="http://schemas.microsoft.com/office/drawing/2014/main" id="{75E31841-F436-4422-A0CB-3C21905E4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48" y="337582"/>
            <a:ext cx="6222907" cy="6222907"/>
          </a:xfrm>
          <a:prstGeom prst="rect">
            <a:avLst/>
          </a:prstGeom>
        </p:spPr>
      </p:pic>
      <p:pic>
        <p:nvPicPr>
          <p:cNvPr id="10" name="Imagem 9" descr="Uma imagem com monitor, sentado, mesa, telefone&#10;&#10;Descrição gerada automaticamente">
            <a:extLst>
              <a:ext uri="{FF2B5EF4-FFF2-40B4-BE49-F238E27FC236}">
                <a16:creationId xmlns:a16="http://schemas.microsoft.com/office/drawing/2014/main" id="{295B356B-483D-45D7-8DFF-3899CCF20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52" y="297509"/>
            <a:ext cx="6560490" cy="6560490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B3BB863C-138A-4F21-A62C-34503054E023}"/>
              </a:ext>
            </a:extLst>
          </p:cNvPr>
          <p:cNvSpPr/>
          <p:nvPr/>
        </p:nvSpPr>
        <p:spPr>
          <a:xfrm>
            <a:off x="-5737" y="1995280"/>
            <a:ext cx="466413" cy="284093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F3D91518-4D38-4F9F-9782-C5BADE276F9A}"/>
              </a:ext>
            </a:extLst>
          </p:cNvPr>
          <p:cNvCxnSpPr>
            <a:cxnSpLocks/>
          </p:cNvCxnSpPr>
          <p:nvPr/>
        </p:nvCxnSpPr>
        <p:spPr>
          <a:xfrm flipH="1">
            <a:off x="455272" y="-13252"/>
            <a:ext cx="1" cy="68580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7662B636-730F-403F-A173-7729F38DDE50}"/>
              </a:ext>
            </a:extLst>
          </p:cNvPr>
          <p:cNvSpPr txBox="1">
            <a:spLocks/>
          </p:cNvSpPr>
          <p:nvPr/>
        </p:nvSpPr>
        <p:spPr>
          <a:xfrm>
            <a:off x="105635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GÉNEROS</a:t>
            </a:r>
          </a:p>
        </p:txBody>
      </p:sp>
    </p:spTree>
    <p:extLst>
      <p:ext uri="{BB962C8B-B14F-4D97-AF65-F5344CB8AC3E}">
        <p14:creationId xmlns:p14="http://schemas.microsoft.com/office/powerpoint/2010/main" val="2999980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A72D43-4D5C-483F-A064-5F8E38FFD5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2" y="732372"/>
            <a:ext cx="11480735" cy="559490"/>
          </a:xfrm>
          <a:prstGeom prst="rect">
            <a:avLst/>
          </a:prstGeom>
        </p:spPr>
      </p:pic>
      <p:pic>
        <p:nvPicPr>
          <p:cNvPr id="7" name="Imagem 6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8B7C6B81-BFA7-4743-B1AC-7CECF74AE1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2" y="1511634"/>
            <a:ext cx="8735359" cy="376130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7D02E70-20C8-46EB-8160-537E52B667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2" y="5492708"/>
            <a:ext cx="3195951" cy="23996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B69BD88-DCF6-494B-94E1-6F3C64F089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32" y="5952449"/>
            <a:ext cx="8378714" cy="23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14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9C4AEE0B-AD08-4F90-B020-925A7E7818CF}"/>
              </a:ext>
            </a:extLst>
          </p:cNvPr>
          <p:cNvSpPr/>
          <p:nvPr/>
        </p:nvSpPr>
        <p:spPr>
          <a:xfrm>
            <a:off x="0" y="0"/>
            <a:ext cx="3955907" cy="6858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5DB95E7-8FA6-447C-933F-9D5E48B56C0D}"/>
              </a:ext>
            </a:extLst>
          </p:cNvPr>
          <p:cNvSpPr txBox="1">
            <a:spLocks/>
          </p:cNvSpPr>
          <p:nvPr/>
        </p:nvSpPr>
        <p:spPr>
          <a:xfrm>
            <a:off x="658786" y="27662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Britannic Bold" panose="020B0903060703020204" pitchFamily="34" charset="0"/>
              </a:rPr>
              <a:t>LETRAS</a:t>
            </a:r>
          </a:p>
        </p:txBody>
      </p:sp>
      <p:pic>
        <p:nvPicPr>
          <p:cNvPr id="9" name="Imagem 8" descr="Uma imagem com eletrónica, sentado, monitor, ecrã&#10;&#10;Descrição gerada automaticamente">
            <a:extLst>
              <a:ext uri="{FF2B5EF4-FFF2-40B4-BE49-F238E27FC236}">
                <a16:creationId xmlns:a16="http://schemas.microsoft.com/office/drawing/2014/main" id="{677B98CF-DE48-4A41-BEB7-0D0340604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51" y="263824"/>
            <a:ext cx="6330351" cy="6330351"/>
          </a:xfrm>
          <a:prstGeom prst="rect">
            <a:avLst/>
          </a:prstGeom>
        </p:spPr>
      </p:pic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750D6605-EC9A-47AF-84EF-60EABB4C9219}"/>
              </a:ext>
            </a:extLst>
          </p:cNvPr>
          <p:cNvCxnSpPr>
            <a:cxnSpLocks/>
          </p:cNvCxnSpPr>
          <p:nvPr/>
        </p:nvCxnSpPr>
        <p:spPr>
          <a:xfrm flipH="1">
            <a:off x="3955912" y="-4"/>
            <a:ext cx="1" cy="68580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 descr="Uma imagem com sentado, símbolo, telefone, monitor&#10;&#10;Descrição gerada automaticamente">
            <a:extLst>
              <a:ext uri="{FF2B5EF4-FFF2-40B4-BE49-F238E27FC236}">
                <a16:creationId xmlns:a16="http://schemas.microsoft.com/office/drawing/2014/main" id="{B6E05710-75BF-47F8-A6A8-2BC24E05C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956" y="284257"/>
            <a:ext cx="6404106" cy="640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9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D8C8BE56-3B7E-4160-AE24-E9C978074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6" y="558980"/>
            <a:ext cx="11527366" cy="1078584"/>
          </a:xfrm>
        </p:spPr>
      </p:pic>
      <p:pic>
        <p:nvPicPr>
          <p:cNvPr id="7" name="Imagem 6" descr="Uma imagem com relógio, monitor, sentado, preto&#10;&#10;Descrição gerada automaticamente">
            <a:extLst>
              <a:ext uri="{FF2B5EF4-FFF2-40B4-BE49-F238E27FC236}">
                <a16:creationId xmlns:a16="http://schemas.microsoft.com/office/drawing/2014/main" id="{9AE39EE4-703F-4031-AB18-2785EBF6FC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6" y="1873389"/>
            <a:ext cx="1789309" cy="12474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03DAD46-0888-4290-91AB-165E3592E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16" y="3077518"/>
            <a:ext cx="5906087" cy="32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28BA925-085B-4EC3-A1CF-4B9DD3E1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58" y="3077518"/>
            <a:ext cx="5359124" cy="28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07C05D-330B-4E1C-B6E0-C9D1EE93F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558" y="3569467"/>
            <a:ext cx="5359124" cy="57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31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24</Words>
  <Application>Microsoft Office PowerPoint</Application>
  <PresentationFormat>Ecrã Panorâmico</PresentationFormat>
  <Paragraphs>10</Paragraphs>
  <Slides>11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11</vt:i4>
      </vt:variant>
    </vt:vector>
  </HeadingPairs>
  <TitlesOfParts>
    <vt:vector size="16" baseType="lpstr">
      <vt:lpstr>Arial</vt:lpstr>
      <vt:lpstr>Britannic Bold</vt:lpstr>
      <vt:lpstr>Calibri</vt:lpstr>
      <vt:lpstr>Calibri Light</vt:lpstr>
      <vt:lpstr>Tema do Office</vt:lpstr>
      <vt:lpstr>SOPA DE LETRAS</vt:lpstr>
      <vt:lpstr>PÁGINA  INICIAL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SOPA DE LETRAS</dc:title>
  <dc:creator>Daniela</dc:creator>
  <cp:lastModifiedBy>Daniela</cp:lastModifiedBy>
  <cp:revision>13</cp:revision>
  <dcterms:created xsi:type="dcterms:W3CDTF">2020-02-03T23:14:56Z</dcterms:created>
  <dcterms:modified xsi:type="dcterms:W3CDTF">2020-02-04T01:12:45Z</dcterms:modified>
</cp:coreProperties>
</file>